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Customers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"Serious"</ns1:t>
            </ns1:r>
            <ns1:r>
              <ns1:rPr b="1" lang="ja-JP" sz="2400">
                <ns1:solidFill>
                  <ns1:schemeClr val="lt1"/>
                </ns1:solidFill>
                <ns1:latin typeface="BIZ UDPGothic"/>
                <ns1:ea typeface="BIZ UDPGothic"/>
                <ns1:cs typeface="BIZ UDPGothic"/>
                <ns1:sym typeface="BIZ UDPGothic"/>
              </ns1:rPr>
              <ns1:t> B2B Mark</ns1:t>
            </ns1:r>
            <ns1:r>
              <ns1:rPr b="1" lang="ja-JP" sz="3600">
                <ns1:solidFill>
                  <ns1:schemeClr val="lt1"/>
                </ns1:solidFill>
                <ns1:latin typeface="BIZ UDPGothic"/>
                <ns1:ea typeface="BIZ UDPGothic"/>
                <ns1:cs typeface="BIZ UDPGothic"/>
                <ns1:sym typeface="BIZ UDPGothic"/>
              </ns1:rPr>
              <ns1:t>eting Sup</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port Star</ns1:t>
            </ns1:r>
            <ns1:r>
              <ns1:rPr b="1" lang="ja-JP" sz="2400">
                <ns1:solidFill>
                  <ns1:schemeClr val="lt1"/>
                </ns1:solidFill>
                <ns1:latin typeface="BIZ UDPGothic"/>
                <ns1:ea typeface="BIZ UDPGothic"/>
                <ns1:cs typeface="BIZ UDPGothic"/>
                <ns1:sym typeface="BIZ UDPGothic"/>
              </ns1:rPr>
              <ns1:t>ting with</ns1:t>
            </ns1:r>
            <ns1:r>
              <ns1:rPr b="1" lang="ja-JP" sz="3600">
                <ns1:solidFill>
                  <ns1:schemeClr val="lt1"/>
                </ns1:solidFill>
                <ns1:latin typeface="BIZ UDPGothic"/>
                <ns1:ea typeface="BIZ UDPGothic"/>
                <ns1:cs typeface="BIZ UDPGothic"/>
                <ns1:sym typeface="BIZ UDPGothic"/>
              </ns1:rPr>
              <ns1:t> Webinars</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 Introduc</ns1:t>
            </ns1:r>
            <ns1:r>
              <ns1:rPr b="1" lang="ja-JP" sz="2400">
                <ns1:solidFill>
                  <ns1:schemeClr val="lt1"/>
                </ns1:solidFill>
                <ns1:latin typeface="BIZ UDPGothic"/>
                <ns1:ea typeface="BIZ UDPGothic"/>
                <ns1:cs typeface="BIZ UDPGothic"/>
                <ns1:sym typeface="BIZ UDPGothic"/>
              </ns1:rPr>
              <ns1:t>tion to </ns1:t>
            </ns1:r>
            <ns1:r>
              <ns1:rPr b="1" lang="ja-JP" sz="3600">
                <ns1:solidFill>
                  <ns1:schemeClr val="lt1"/>
                </ns1:solidFill>
                <ns1:latin typeface="BIZ UDPGothic"/>
                <ns1:ea typeface="BIZ UDPGothic"/>
                <ns1:cs typeface="BIZ UDPGothic"/>
                <ns1:sym typeface="BIZ UDPGothic"/>
              </ns1:rPr>
              <ns1:t>Majisemi</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Expanding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delivered to Southeast Asia at almost the same price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day of delivery.</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post-webinar lead follow-up and secondary use of webinar videos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Response to subsequent follow-up</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trust and </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credibility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Response rate when sending materials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"Webinar-Based"?</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Demonstrations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lecture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viewers with "high interest"</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people struggling with issues your products/services can solve participate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no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holding webinars that "provide valuable information," you can establish the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Attracting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Own a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large enterprises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Breakdown of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ensure that participants in the webinar are better matched to your products and services, instead of using attribute specification (segmentation) when attracting attendees via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we design the webi</ns1:t>
            </ns1:r>
            <ns1:r>
              <ns1:rPr b="1" i="0" lang="ja-JP" sz="1600" u="sng" cap="none" strike="noStrike">
                <ns1:solidFill>
                  <ns1:schemeClr val="accent4"/>
                </ns1:solidFill>
                <ns1:latin typeface="BIZ UDPGothic"/>
                <ns1:ea typeface="BIZ UDPGothic"/>
                <ns1:cs typeface="BIZ UDPGothic"/>
                <ns1:sym typeface="BIZ UDPGothic"/>
              </ns1:rPr>
              <ns1:t>nar theme (title, </ns1:t>
            </ns1:r>
            <ns1:r>
              <ns1:rPr b="1" i="0" lang="ja-JP" sz="1800" u="sng" cap="none" strike="noStrike">
                <ns1:solidFill>
                  <ns1:schemeClr val="accent4"/>
                </ns1:solidFill>
                <ns1:latin typeface="BIZ UDPGothic"/>
                <ns1:ea typeface="BIZ UDPGothic"/>
                <ns1:cs typeface="BIZ UDPGothic"/>
                <ns1:sym typeface="BIZ UDPGothic"/>
              </ns1:rPr>
              <ns1:t>announcement text)</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with high interest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 DX-related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within 2 years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contract with competitors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pe</ns1:t>
              </ns1:r>
              <ns1:r>
                <ns1:rPr b="0" i="0" lang="ja-JP" sz="1600" u="none" cap="none" strike="noStrike">
                  <ns1:solidFill>
                    <ns1:srgbClr val="D8D8D8"/>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pe</ns1:t>
              </ns1:r>
              <ns1:r>
                <ns1:rPr b="0" i="0" lang="ja-JP" sz="1600" u="none" cap="none" strike="noStrike">
                  <ns1:solidFill>
                    <ns1:schemeClr val="accent4"/>
                  </ns1:solidFill>
                  <ns1:latin typeface="BIZ UDPGothic"/>
                  <ns1:ea typeface="BIZ UDPGothic"/>
                  <ns1:cs typeface="BIZ UDPGothic"/>
                  <ns1:sym typeface="BIZ UDPGothic"/>
                </ns1:rPr>
                <ns1:t>rson</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pe</ns1:t>
                </ns1:r>
                <ns1:r>
                  <ns1:rPr b="0" i="0" lang="ja-JP" sz="1600" u="none" cap="none" strike="noStrike">
                    <ns1:solidFill>
                      <ns1:schemeClr val="accent4"/>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Including past participants, repeatedly holding webinars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streamline new lead acquisition and nurturing.</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pe</ns1:t>
              </ns1:r>
              <ns1:r>
                <ns1:rPr b="0" i="0" lang="ja-JP" sz="18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 hosting</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is important!</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host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management</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Audience acquisition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audience acquisition costs!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マジセミで集客</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貴社ハウスリスト・HP等でご集客</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マジセミ枠</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申込者データ</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申込者データ</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マジセミ管理画面</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※お断り対象者・キャンセル待ち申込者は除く</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貴社集客枠への</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お申し込みは</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何名でも課金対象外！</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貴社がすでにお持ちの</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ハウスリストのナーチャリング、</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休眠顧客の掘り起こし、</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HP等での新規</ns1:t>
            </ns1:r>
            <ns1:r>
              <ns1:rPr b="0" i="0" lang="ja-JP" sz="1400" u="none" cap="none" strike="noStrike">
                <ns1:solidFill>
                  <ns1:schemeClr val="lt1"/>
                </ns1:solidFill>
                <ns1:latin typeface="BIZ UDPGothic"/>
                <ns1:ea typeface="BIZ UDPGothic"/>
                <ns1:cs typeface="BIZ UDPGothic"/>
                <ns1:sym typeface="BIZ UDPGothic"/>
              </ns1:rPr>
              <ns1:t>リード獲得に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ぜひご活用ください！</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企画FIX</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参加用URL配信</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1週間前＆前日リマインド配信</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貴社へ全リード納品</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マジセミ集客枠のミラーサイトで、</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貴社専用の集客サイトURLを作成致します。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１回のウェビナーで</ns1:t>
            </ns1:r>
            <ns1:r>
              <ns1:rPr b="1" i="0" lang="ja-JP" sz="2200" u="none" cap="none" strike="noStrike">
                <ns1:solidFill>
                  <ns1:schemeClr val="lt1"/>
                </ns1:solidFill>
                <ns1:latin typeface="BIZ UDPGothic"/>
                <ns1:ea typeface="BIZ UDPGothic"/>
                <ns1:cs typeface="BIZ UDPGothic"/>
                <ns1:sym typeface="BIZ UDPGothic"/>
              </ns1:rPr>
              <ns1:t>  新規リード獲得</ns1:t>
            </ns1:r>
            <ns1:r>
              <ns1:rPr b="0" i="0" lang="ja-JP" sz="2000" u="none" cap="none" strike="noStrike">
                <ns1:solidFill>
                  <ns1:schemeClr val="accent4"/>
                </ns1:solidFill>
                <ns1:latin typeface="BIZ UDPGothic"/>
                <ns1:ea typeface="BIZ UDPGothic"/>
                <ns1:cs typeface="BIZ UDPGothic"/>
                <ns1:sym typeface="BIZ UDPGothic"/>
              </ns1:rPr>
              <ns1:t>  と、  既存</ns1:t>
            </ns1:r>
            <ns1:r>
              <ns1:rPr b="1" i="0" lang="ja-JP" sz="2200" u="none" cap="none" strike="noStrike">
                <ns1:solidFill>
                  <ns1:schemeClr val="accent4"/>
                </ns1:solidFill>
                <ns1:latin typeface="BIZ UDPGothic"/>
                <ns1:ea typeface="BIZ UDPGothic"/>
                <ns1:cs typeface="BIZ UDPGothic"/>
                <ns1:sym typeface="BIZ UDPGothic"/>
              </ns1:rPr>
              <ns1:t>リードのナーチャ</ns1:t>
            </ns1:r>
            <ns1:r>
              <ns1:rPr b="0" i="0" lang="ja-JP" sz="2200" u="none" cap="none" strike="noStrike">
                <ns1:solidFill>
                  <ns1:schemeClr val="accent4"/>
                </ns1:solidFill>
                <ns1:latin typeface="BIZ UDPGothic"/>
                <ns1:ea typeface="BIZ UDPGothic"/>
                <ns1:cs typeface="BIZ UDPGothic"/>
                <ns1:sym typeface="BIZ UDPGothic"/>
              </ns1:rPr>
              <ns1:t>リング  を同時</ns1:t>
            </ns1:r>
            <ns1:r>
              <ns1:rPr b="0" i="0" lang="ja-JP" sz="2000" u="none" cap="none" strike="noStrike">
                <ns1:solidFill>
                  <ns1:schemeClr val="accent4"/>
                </ns1:solidFill>
                <ns1:latin typeface="BIZ UDPGothic"/>
                <ns1:ea typeface="BIZ UDPGothic"/>
                <ns1:cs typeface="BIZ UDPGothic"/>
                <ns1:sym typeface="BIZ UDPGothic"/>
              </ns1:rPr>
              <ns1:t>に行うことが可能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ウェビナー成功事例</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（事例１）「テーマを変更し、120名以上の集客を実現」＜C社＞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・サーバ／インフラ系サービスを中心に販売されている、SIer様</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・自社でウェビナーを開催しているが集客できない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・メディアに集客を依頼しても、集客できなかった</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・ビジター（その後、マジセミ倶楽部へ移行）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・年間1000回のウェビナー開催の中での集客傾向</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ノウハウや、
　「トレンド分析ツール」な　を活用し</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「集客できる企画」をマジセミ側で立案、ご提案</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・120名以上の集客実現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本日の打ち合わせの目的</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はじめて「マジセミ」をご検討される企業のために、以下のような内容についてお話させていただきます。</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マーケティングにおける課題のヒアリング</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どのようにマジセミをご活用いただくのか？</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（事例2）「テーマを模索しながら50%以上のアポを獲得」＜T社＞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・ツールベンダー様</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・展示会等中心のマーケティングを実施していたが、商談化に苦戦</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・ビジター（その後、マジセミ倶楽部へ移行）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・While repeatedly holding webinars, explore themes that can attra</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ct a certain level of audience and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・Improve the conversion rate from 10%→20%→50% while attracting around 30 attendees each time.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・Presenters themselves conduct follow-ups after the webinar.</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 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・Struggling with attracting attendees and attendance rates for offline seminars.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・30 registrations→achieved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・An infrastructure IT venture company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・Held several webinars with successful audience attraction,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・The person in charge is too busy to conduct sufficient sales follow-up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outsourcing service "MajiFollow" that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・50 registrations→achieved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・Achieving audience targets every time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speech script creation by generative AI and presentation outsourcing by AI digital human.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outsourcing service "MajiFollow" that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・20 registrations→achieved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Discussion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people!</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discussions (appointments) instead of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yen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yen (10 people per month)</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yen (for ad</ns1:t>
                      </ns1:r>
                      <ns1:r>
                        <ns1:rPr lang="ja-JP" sz="1600" u="none" cap="none" strike="noStrike">
                          <ns1:solidFill>
                            <ns1:schemeClr val="accent4"/>
                          </ns1:solidFill>
                          <ns1:latin typeface="BIZ UDPGothic"/>
                          <ns1:ea typeface="BIZ UDPGothic"/>
                          <ns1:cs typeface="BIZ UDPGothic"/>
                          <ns1:sym typeface="BIZ UDPGothic"/>
                        </ns1:rPr>
                        <ns1:t>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yen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yen (for additional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*See each plan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Meeting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*See each plan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　Webinar</ns1:t>
            </ns1:r>
            <ns1:r>
              <ns1:rPr b="1" i="0" lang="ja-JP" sz="1800" u="none" cap="none" strike="noStrike">
                <ns1:solidFill>
                  <ns1:schemeClr val="lt1"/>
                </ns1:solidFill>
                <ns1:latin typeface="BIZ UDPGothic"/>
                <ns1:ea typeface="BIZ UDPGothic"/>
                <ns1:cs typeface="BIZ UDPGothic"/>
                <ns1:sym typeface="BIZ UDPGothic"/>
              </ns1:rPr>
              <ns1:t> 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you are interested in?</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insi</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owned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Missed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Lecture script and 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support</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AI-based presentation support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Provision/secondary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yen</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yen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yen</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yen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every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yen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the 20 free slots benefit</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Free Slots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特典を利用した開催のイメージ</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初回のみの開催で、3月末の解約（申告は2月末）の場合、</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会費12万円×3ヶ月分のみご請求。</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いつでも集客枠を追加購入</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（@1万円でお得）することで、</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追加でウェビナーを開催可能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初回20名分無料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すぐに30名定員の</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ウェビナー開催可能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ヒアリング</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この機会に、マジセミをスタートしましょう！</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マジセミをご利用いただいているクライアント企業様からは</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といった声をいただいています。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そしてほとんどのクライアント企業様が、繰り返しマジセミでセミナーを開催しています。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しかし、以下の不安があると思います。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スタッフ（アテンダント・キャスト）の対応が素晴らしく、</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セミナー開催が“楽”になりました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認知度が上がり、Webからの</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問い合わせも増えました</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集客もいいし、</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商談に繋がっています</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そのようなお客様向けに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「マジセミ倶楽部加</ns1:t>
            </ns1:r>
            <ns1:r>
              <ns1:rPr b="1" i="0" lang="ja-JP" sz="2400" u="none" cap="none" strike="noStrike">
                <ns1:solidFill>
                  <ns1:schemeClr val="accent5"/>
                </ns1:solidFill>
                <ns1:latin typeface="BIZ UDPGothic"/>
                <ns1:ea typeface="BIZ UDPGothic"/>
                <ns1:cs typeface="BIZ UDPGothic"/>
                <ns1:sym typeface="BIZ UDPGothic"/>
              </ns1:rPr>
              <ns1:t>入時初回20名無料</ns1:t>
            </ns1:r>
            <ns1:r>
              <ns1:rPr b="0" i="0" lang="ja-JP" sz="2400" u="none" cap="none" strike="noStrike">
                <ns1:solidFill>
                  <ns1:schemeClr val="lt1"/>
                </ns1:solidFill>
                <ns1:latin typeface="BIZ UDPGothic"/>
                <ns1:ea typeface="BIZ UDPGothic"/>
                <ns1:cs typeface="BIZ UDPGothic"/>
                <ns1:sym typeface="BIZ UDPGothic"/>
              </ns1:rPr>
              <ns1:t>」キャンペーンをご</ns1:t>
            </ns1:r>
            <ns1:r>
              <ns1:rPr b="0" i="0" lang="ja-JP" sz="1800" u="none" cap="none" strike="noStrike">
                <ns1:solidFill>
                  <ns1:schemeClr val="lt1"/>
                </ns1:solidFill>
                <ns1:latin typeface="BIZ UDPGothic"/>
                <ns1:ea typeface="BIZ UDPGothic"/>
                <ns1:cs typeface="BIZ UDPGothic"/>
                <ns1:sym typeface="BIZ UDPGothic"/>
              </ns1:rPr>
              <ns1:t>用意しています。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ぜひマジセミをお試し下さい！</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「本当にターゲット企業が来るのだろうか？」</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「どのくらいオペレーションが楽になるのだろうか？」</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（ご参考）その他の情報</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～後ほどご確認ください～</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management</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専任の企画担当が、タイトル・告知文を作成します！</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IT知識を有したマジセミの企画専任担当者が、集客と商談化を実現するウェビナー企画を一緒に作り上げていきます。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アテンダント（セミナー事務局）がウェビナー開催までサポートします！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年間1000回のセミナー運営経験のあるアテンダントが、セミナー開催まで一緒に伴走致します。</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お困りごとは気軽にご相談いただけます！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アテンダント</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（セミナー事務局）</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本申込</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商材名・商材情報・ターゲット・ペインポイントを管理システムにご入力いただきます。</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メールで</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ご確認</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弊社にて</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the launch of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promotion page has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企画FIX</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Promotion page launch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of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・Responding to inq</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uiries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・Issuing participation URLs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・Confirming the flow and requests for the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day
・Checking the speaker's connection 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nvironment
・Confirming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・Collecting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Flow of the planning stage</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the launch of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of preparation for launch</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meeting for about one hour. We will propose promotional angles and align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Submission of the plan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plan, the planning manager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planning manager will gather information on the seminar theme you share in advance and create promotional angle proposals.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Creation of the plan</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content aligned in the meeting, the planning manager will create drafts of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Confirmation of the plan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content of the plan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Finalization of the plan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please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and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15:00-16:00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Typical seminar flow</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Event flow</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Lecture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*On Mondays, only the 14:00 and 15:00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*Majifolo is conducted only at the 10:00 and 11:00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sessions are held at 11:00 and 13:00</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Posted on your own managed SNS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 no live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other than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新規リードを獲得</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マジセミ倶楽部特典</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ウェビナ</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ー
開催</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リードナーチャリング</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ブランディング・新規リード獲得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ウェビナー開催時の</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コンテンツを再利用して、</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開催後も継続して
</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リードナーチャリン</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グ
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コンテンツの有効活用</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(ブログ)作成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講演内容から記事を作成</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自社サイトに登録、SEO対策にも</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※トライアルでは無料・有料を問わずフル動画の提供を行っておりません</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ただし、本契約後はプランを問わず過去のご開催分を提供可能です。</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※お申込者への配慮のため、開催2営業前以降に申込まれた方のご参加お断りはお受けできません。</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　 確実に競合企業をお断りしたい等の場合には、申込締切日を3営業日前にご設定ください。</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1人申込あたり14</ns1:t>
            </ns1:r>
            <ns1:r>
              <ns1:rPr b="1" i="0" lang="ja-JP" sz="800" u="none" cap="none" strike="noStrike">
                <ns1:solidFill>
                  <ns1:schemeClr val="accent4"/>
                </ns1:solidFill>
                <ns1:latin typeface="BIZ UDPGothic"/>
                <ns1:ea typeface="BIZ UDPGothic"/>
                <ns1:cs typeface="BIZ UDPGothic"/>
                <ns1:sym typeface="BIZ UDPGothic"/>
              </ns1:rPr>
              <ns1:t>,500円(税別)</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都度開催、都度申込</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集客数による成果報酬型課金</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20人以上からの申込</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（請求は集客人数分のみ）</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※集客人数を正確に把握するため、弊社にてお申込みページを準備し、リストを貴社にご提供いたします。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※実際のご請求は、申込者数に対して上記最大人数までの成果報酬でご請求させていただきます。定員に達した場合、申込受付をストップ致します。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※セミナーの参加者だけではなく、欠席者（事前キャンセル、当日キャンセル）についても、ご請求対象となります。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※なるべく上限近く集客できるよう努力いたしますが、集客数を保証するものではありません。</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※セミナーのテーマや同時開催の他のイベントなどの影響により、全く集客できないケースもございます。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単発でウェビナーを開催いただける完全成果報酬型のプランです。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どこまでお任せいただくか4つのタイプからお選びいただけます。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20名からのお申し込みで承ります。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申込が10人しかなかった場合は、10人分のみのご請求となります。</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商品名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数量</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単価（￥）</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金額（￥）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マジセミビジター</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r>
                        <ns1:rPr lang="ja-JP" sz="1000" u="none" cap="none" strike="noStrike">
                          <ns1:solidFill>
                            <ns1:schemeClr val="lt1"/>
                          </ns1:solidFill>
                          <ns1:latin typeface="BIZ UDPGothic"/>
                          <ns1:ea typeface="BIZ UDPGothic"/>
                          <ns1:cs typeface="BIZ UDPGothic"/>
                          <ns1:sym typeface="BIZ UDPGothic"/>
                        </ns1:rPr>
                        <ns1:t>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ウェビナーの</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企画・集客・運営</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マジセミビジター</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Audience acquisition</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Installation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Incorporation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 Allowed</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&amp; Customer Acquisition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&amp;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※集客人数を正確に把握するため、弊社にてお申込みページを準備し、リストを貴社にご提供いたします。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towards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refunds for unused customer acquisition slots cannot be made. Additionally, rejoining Majisemi Club is not allowed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improves webinars by running the PDCA cycle through repeated webinars. Admission is subject to review.</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provide a one-stop service including planning, customer acquisition, moderation, and management. We cannot support customer acquisition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Furthermore, the seminar content (planning) will be a "problem-solving seminar" rather than a "product introduction." Product introductions will be conducted in the latter half of the presentation. The seminar content will be decided in consultation with Majisemi's planning members. It may not be possible to hold the seminar on the theme your company desires. If you wish to decide the theme yourself, please use the Visitor plan.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the aforementioned Majisemi Club, a penalty will be set for cancellations within one year of the contract start. (The difference from the Visitor fee will be charged.)</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yen (excludi</ns1:t>
            </ns1:r>
            <ns1:r>
              <ns1:rPr b="1" i="0" lang="ja-JP" sz="800" u="none" cap="none" strike="noStrike">
                <ns1:solidFill>
                  <ns1:schemeClr val="accent4"/>
                </ns1:solidFill>
                <ns1:latin typeface="BIZ UDPGothic"/>
                <ns1:ea typeface="BIZ UDPGothic"/>
                <ns1:cs typeface="BIZ UDPGothic"/>
                <ns1:sym typeface="BIZ UDPGothic"/>
              </ns1:rPr>
              <ns1:t>ng tax) *Includes 10 customer acq</ns1:t>
            </ns1:r>
            <ns1:r>
              <ns1:rPr b="1" i="0" lang="ja-JP" sz="1000" u="none" cap="none" strike="noStrike">
                <ns1:solidFill>
                  <ns1:schemeClr val="accent4"/>
                </ns1:solidFill>
                <ns1:latin typeface="BIZ UDPGothic"/>
                <ns1:ea typeface="BIZ UDPGothic"/>
                <ns1:cs typeface="BIZ UDPGothic"/>
                <ns1:sym typeface="BIZ UDPGothic"/>
              </ns1:rPr>
              <ns1:t>uisition slots for the Light Plan</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Customer Acquisition </ns1:t>
            </ns1:r>
            <ns1:r>
              <ns1:rPr b="1" i="0" lang="ja-JP" sz="800" u="none" cap="none" strike="noStrike">
                <ns1:solidFill>
                  <ns1:schemeClr val="accent4"/>
                </ns1:solidFill>
                <ns1:latin typeface="BIZ UDPGothic"/>
                <ns1:ea typeface="BIZ UDPGothic"/>
                <ns1:cs typeface="BIZ UDPGothic"/>
                <ns1:sym typeface="BIZ UDPGothic"/>
              </ns1:rPr>
              <ns1:t>Slot @10,000 yen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10 customer acquisition slots added each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webinar capacity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you hold a webinar with 30 participants in the first month, purchase an additional 20 participant slots (@10,000 yen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participants does not meet the quota, the remaining slots can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participant slots can be purchased for @10,000 yen</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your company's past three seminars (subject to charges) registers again for the current seminar, the current seminar will not be subject to charges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offering a branding dashboard, and providing trend analysis tools</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商品名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金額（￥）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participants,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30 participants attracted,</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10 participants are attracted through the monthly fee and 20 through additional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in converting seminars into business discussions or want to strengthen your website content and SEO, please consider our value set plans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・Which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・Intended target audience (who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strengths and differentiation points compared to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Participant achievement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attendees every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with 30 participants from the first month are OK</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rebroadcasts require 10 or more)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holding events with 50, 100 participants, etc., is OK</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yen per person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over-attendance beyond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webinar hosting and billing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*If the capacity is reached, we will stop accepting applications.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towards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*Contracts are automatically renewed every three months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refunds for unused customer acquisition slots cannot be made. Additionally, rejoining Majisemi Club is not allowed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withdraw,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 may not be able to accommodate requests for guaranteed business meetings.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three months. We guarantee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attendees, managing the event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people or 3 appointments,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We will hold additional seminars. (The goal is to achieve the target in the first attempt)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yen every three</ns1:t>
            </ns1:r>
            <ns1:r>
              <ns1:rPr b="1" i="0" lang="ja-JP" sz="800" u="none" cap="none" strike="noStrike">
                <ns1:solidFill>
                  <ns1:schemeClr val="accent4"/>
                </ns1:solidFill>
                <ns1:latin typeface="BIZ UDPGothic"/>
                <ns1:ea typeface="BIZ UDPGothic"/>
                <ns1:cs typeface="BIZ UDPGothic"/>
                <ns1:sym typeface="BIZ UDPGothic"/>
              </ns1:rPr>
              <ns1:t> months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renews automatically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 of 30 attendees and 3 business meetings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targets are not 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more than 31 participants, 13,500 yen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your company's past three seminars (subject to charges) registers again for the current seminar, the current seminar will not be subject to charges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offering a branding dashboard, and providing trend analysis tools</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商品名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内容</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数量</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単価（￥）</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金額（￥）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participants,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are free under the Majisemi Club business meeting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Meeting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attendee acquisition and business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Discussion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Additional Audience Slot Gift</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 ※4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Every year for 10 people</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Every year for 20 people</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Every year for 40 people</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Every year for 80 people</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Additionally, it is possible to conduct more by purchasing as a separate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per year. Additionally, it is possible to conduct more by purchasing as a separate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The monthly activity cost of Majifollow Plus is included. A success fee of 30,000 yen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additional audience slot gift bonus is granted one year after joining the Majisemi Club and is granted every year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excluding tax)</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(Revision Planned)</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a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 immediately</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reliably connect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webinars to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the effectiveness of webinars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※Please con</ns1:t>
            </ns1:r>
            <ns1:r>
              <ns1:rPr b="0" i="0" lang="ja-JP" sz="1800" u="none" cap="none" strike="noStrike">
                <ns1:solidFill>
                  <ns1:schemeClr val="accent4"/>
                </ns1:solidFill>
                <ns1:latin typeface="BIZ UDPGothic"/>
                <ns1:ea typeface="BIZ UDPGothic"/>
                <ns1:cs typeface="BIZ UDPGothic"/>
                <ns1:sym typeface="BIZ UDPGothic"/>
              </ns1:rPr>
              <ns1:t>sult with us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yen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specialists will follow up with participants and absentees via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an article of approximately 3,000 characters with SEO in mind based on the seminar content. By publishing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an option to provide you with the seminar video for secondary use.</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offer it for free within certain usage limits. During the trial, neither paid nor free provision is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etc., long videos tend to be disliked. Therefore, we will edit and provide a 5-10 minute version.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for the seminar but were absent on the day,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yen/10,000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Using recordings from past Majisemi events, we will host additional webinars without hassle.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have previously registered for your webinars (your prospective customers), we will plan and host themes that lead to more business discussions (appointments), such as competitor comparisons, product introductions, demos, etc.</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your seminar operations on your behalf. This includes creating the registration page, managing registrants, lending Zoom, and moderating on the day. (Attracting attendees is not included. You will need to handle that.)</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or panel discussions at your seminar. Please consult us about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Keynote speech by 'Evangelist AI' Digital Terada</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・You will speak at the seminar but don't have time to create the script or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・There are no skilled presenters among your employees (or they are too busy), so you want us to handle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 per video～</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videos,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 strategy to aim for top rankings in YouTube and Google video searches. Majisemi will create a custom AI avatar for your company and produce video content explaining terms. Scripts will also be delivered, and blog utilization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competitive product comparison videos to strongly recognize the strengths of your products. Majisemi will create a custom AI avatar for your company and produce product comparison video content. Distribution via webinar is also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through Majikan (Majisemi management screen) or after receiving the order form/application form, a 100% cancellation fee will apply.</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webinars, the cancellation fee is capped at 20 visitors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20 visitors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adjustments to the title, announcement text, etc., are delayed and the webinar cannot be published by 5 PM, 10 business days before the event, it will be treated as a cancellation and the above cancellation fee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will be given for remaining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a penalty is set for cancellations within one year of the contract start. Please understand. (The difference from the visitor fee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after 4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Upper limit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Base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yen</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after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after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formal application cannot be made 4 weeks before the event, there is no surcharge,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マジセミビジター</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formal application is made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Inc.</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Description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Record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Inc.</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IT and manufacturing industry-specific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record: approximately 1,000 events held, total attendance approximately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yen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digital-rel</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ated products and services to promote the development o</ns1:t>
            </ns1:r>
            <ns1:r>
              <ns1:rPr b="0" i="0" lang="ja-JP" sz="1200" u="none" cap="none" strike="noStrike">
                <ns1:solidFill>
                  <ns1:schemeClr val="lt1"/>
                </ns1:solidFill>
                <ns1:latin typeface="BIZ UDPGothic"/>
                <ns1:ea typeface="BIZ UDPGothic"/>
                <ns1:cs typeface="BIZ UDPGothic"/>
                <ns1:sym typeface="BIZ UDPGothic"/>
              </ns1:rPr>
              <ns1:t>f domestic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the excellence and potential of technology widely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communicate to end-users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(Agency)</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for Acquiring New Business Deals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is prioritized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holding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&amp;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yen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